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309" r:id="rId10"/>
    <p:sldId id="310" r:id="rId11"/>
    <p:sldId id="336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33" r:id="rId22"/>
    <p:sldId id="334" r:id="rId23"/>
    <p:sldId id="256" r:id="rId24"/>
    <p:sldId id="257" r:id="rId25"/>
    <p:sldId id="283" r:id="rId26"/>
    <p:sldId id="284" r:id="rId27"/>
    <p:sldId id="285" r:id="rId28"/>
    <p:sldId id="286" r:id="rId29"/>
    <p:sldId id="301" r:id="rId30"/>
    <p:sldId id="287" r:id="rId31"/>
    <p:sldId id="293" r:id="rId32"/>
    <p:sldId id="294" r:id="rId33"/>
    <p:sldId id="295" r:id="rId34"/>
    <p:sldId id="303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870277"/>
            <a:ext cx="5660573" cy="3430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ED3376-2A72-3794-DF47-6749E2FE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7" y="870277"/>
            <a:ext cx="5887251" cy="37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8CC0-36F6-4E37-525A-C2BB41683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B24AE6-793E-E4B7-25C5-AFC116843624}"/>
              </a:ext>
            </a:extLst>
          </p:cNvPr>
          <p:cNvSpPr txBox="1"/>
          <p:nvPr/>
        </p:nvSpPr>
        <p:spPr>
          <a:xfrm>
            <a:off x="6095998" y="870277"/>
            <a:ext cx="5660573" cy="3430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/>
              <a:t>Watch time is almost identical across both groups. Content is </a:t>
            </a:r>
            <a:r>
              <a:rPr lang="en-US" sz="4000" dirty="0"/>
              <a:t>engaging</a:t>
            </a:r>
            <a:r>
              <a:rPr lang="en-US" sz="2800" dirty="0"/>
              <a:t> even in the free tier.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6BDFE-EDE0-C150-7AAD-6DFD82BF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7" y="1327138"/>
            <a:ext cx="4966041" cy="38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2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B669E-606D-8B41-1EA4-5069DEE1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909762"/>
            <a:ext cx="11287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D12D7A-6B6F-5FB2-90D2-19D10348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98" y="1381430"/>
            <a:ext cx="4230996" cy="3807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BD347-07B8-112C-1E24-DFBA84BA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2" y="1381430"/>
            <a:ext cx="4007456" cy="38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1227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Sreelakshmi Sudey</cp:lastModifiedBy>
  <cp:revision>95</cp:revision>
  <dcterms:created xsi:type="dcterms:W3CDTF">2025-06-09T03:15:22Z</dcterms:created>
  <dcterms:modified xsi:type="dcterms:W3CDTF">2025-06-11T00:54:30Z</dcterms:modified>
</cp:coreProperties>
</file>